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44"/>
  </p:notesMasterIdLst>
  <p:sldIdLst>
    <p:sldId id="256" r:id="rId2"/>
    <p:sldId id="257" r:id="rId3"/>
    <p:sldId id="258" r:id="rId4"/>
    <p:sldId id="306" r:id="rId5"/>
    <p:sldId id="259" r:id="rId6"/>
    <p:sldId id="297" r:id="rId7"/>
    <p:sldId id="262" r:id="rId8"/>
    <p:sldId id="298" r:id="rId9"/>
    <p:sldId id="299" r:id="rId10"/>
    <p:sldId id="300" r:id="rId11"/>
    <p:sldId id="267" r:id="rId12"/>
    <p:sldId id="268"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301" r:id="rId29"/>
    <p:sldId id="302" r:id="rId30"/>
    <p:sldId id="287" r:id="rId31"/>
    <p:sldId id="288" r:id="rId32"/>
    <p:sldId id="289" r:id="rId33"/>
    <p:sldId id="303" r:id="rId34"/>
    <p:sldId id="295" r:id="rId35"/>
    <p:sldId id="305" r:id="rId36"/>
    <p:sldId id="304" r:id="rId37"/>
    <p:sldId id="292" r:id="rId38"/>
    <p:sldId id="296" r:id="rId39"/>
    <p:sldId id="293" r:id="rId40"/>
    <p:sldId id="294" r:id="rId41"/>
    <p:sldId id="260" r:id="rId42"/>
    <p:sldId id="263"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4660"/>
  </p:normalViewPr>
  <p:slideViewPr>
    <p:cSldViewPr snapToGrid="0">
      <p:cViewPr varScale="1">
        <p:scale>
          <a:sx n="113" d="100"/>
          <a:sy n="113" d="100"/>
        </p:scale>
        <p:origin x="162" y="9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2.png>
</file>

<file path=ppt/media/image3.jpg>
</file>

<file path=ppt/media/image4.jpg>
</file>

<file path=ppt/media/image5.PN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3BDA21-27C6-4D60-826F-EA49D4F5A152}" type="datetimeFigureOut">
              <a:rPr lang="en-GB" smtClean="0"/>
              <a:t>08/11/2022</a:t>
            </a:fld>
            <a:endParaRPr lang="en-GB"/>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GB"/>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D9E16-5D64-4B3C-9018-A495A27E127B}" type="slidenum">
              <a:rPr lang="en-GB" smtClean="0"/>
              <a:t>‹#›</a:t>
            </a:fld>
            <a:endParaRPr lang="en-GB"/>
          </a:p>
        </p:txBody>
      </p:sp>
    </p:spTree>
    <p:extLst>
      <p:ext uri="{BB962C8B-B14F-4D97-AF65-F5344CB8AC3E}">
        <p14:creationId xmlns:p14="http://schemas.microsoft.com/office/powerpoint/2010/main" val="10630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Te same</a:t>
            </a:r>
            <a:endParaRPr lang="en-GB" dirty="0"/>
          </a:p>
        </p:txBody>
      </p:sp>
      <p:sp>
        <p:nvSpPr>
          <p:cNvPr id="4" name="Symbol zastępczy numeru slajdu 3"/>
          <p:cNvSpPr>
            <a:spLocks noGrp="1"/>
          </p:cNvSpPr>
          <p:nvPr>
            <p:ph type="sldNum" sz="quarter" idx="5"/>
          </p:nvPr>
        </p:nvSpPr>
        <p:spPr/>
        <p:txBody>
          <a:bodyPr/>
          <a:lstStyle/>
          <a:p>
            <a:fld id="{76FD9E16-5D64-4B3C-9018-A495A27E127B}" type="slidenum">
              <a:rPr lang="en-GB" smtClean="0"/>
              <a:t>38</a:t>
            </a:fld>
            <a:endParaRPr lang="en-GB"/>
          </a:p>
        </p:txBody>
      </p:sp>
    </p:spTree>
    <p:extLst>
      <p:ext uri="{BB962C8B-B14F-4D97-AF65-F5344CB8AC3E}">
        <p14:creationId xmlns:p14="http://schemas.microsoft.com/office/powerpoint/2010/main" val="4062480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11/8/2022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11/8/2022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11/8/2022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The Session Description Protocol defines all valid key</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sample</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308324"/>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a:t>
            </a:r>
          </a:p>
          <a:p>
            <a:pPr algn="just"/>
            <a:endParaRPr lang="pl-PL" dirty="0"/>
          </a:p>
          <a:p>
            <a:pPr algn="just"/>
            <a:r>
              <a:rPr lang="pl-PL" dirty="0" err="1"/>
              <a:t>However</a:t>
            </a:r>
            <a:r>
              <a:rPr lang="pl-PL" dirty="0"/>
              <a:t>, the </a:t>
            </a:r>
            <a:r>
              <a:rPr lang="pl-PL" dirty="0" err="1"/>
              <a:t>peer</a:t>
            </a:r>
            <a:r>
              <a:rPr lang="pl-PL" dirty="0"/>
              <a: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a:t>
            </a:r>
            <a:r>
              <a:rPr lang="pl-PL" dirty="0" err="1"/>
              <a:t>peer</a:t>
            </a:r>
            <a:r>
              <a:rPr lang="pl-PL" dirty="0"/>
              <a: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rescue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r>
              <a:rPr lang="pl-PL" dirty="0"/>
              <a:t>. It </a:t>
            </a:r>
            <a:r>
              <a:rPr lang="pl-PL" dirty="0" err="1"/>
              <a:t>is</a:t>
            </a:r>
            <a:r>
              <a:rPr lang="pl-PL" dirty="0"/>
              <a:t> </a:t>
            </a:r>
            <a:r>
              <a:rPr lang="pl-PL" dirty="0" err="1"/>
              <a:t>also</a:t>
            </a:r>
            <a:r>
              <a:rPr lang="pl-PL" dirty="0"/>
              <a:t> </a:t>
            </a:r>
            <a:r>
              <a:rPr lang="pl-PL" dirty="0" err="1"/>
              <a:t>called</a:t>
            </a:r>
            <a:r>
              <a:rPr lang="pl-PL" dirty="0"/>
              <a:t> </a:t>
            </a:r>
            <a:r>
              <a:rPr lang="pl-PL" b="1" dirty="0" err="1">
                <a:solidFill>
                  <a:schemeClr val="accent2"/>
                </a:solidFill>
              </a:rPr>
              <a:t>Symmetric</a:t>
            </a:r>
            <a:r>
              <a:rPr lang="pl-PL" b="1" dirty="0">
                <a:solidFill>
                  <a:schemeClr val="accent2"/>
                </a:solidFill>
              </a:rPr>
              <a:t> NAT</a:t>
            </a:r>
            <a:endParaRPr lang="en-GB" b="1" dirty="0">
              <a:solidFill>
                <a:schemeClr val="accent2"/>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a:p>
            <a:pPr marL="0" indent="0" algn="just">
              <a:buNone/>
            </a:pPr>
            <a:endParaRPr lang="pl-PL" dirty="0"/>
          </a:p>
          <a:p>
            <a:pPr marL="0" indent="0" algn="just">
              <a:buNone/>
            </a:pPr>
            <a:endParaRPr lang="pl-PL" dirty="0"/>
          </a:p>
          <a:p>
            <a:pPr marL="0" indent="0" algn="just">
              <a:buNone/>
            </a:pP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BCE96314-B583-49E4-946D-527C036C232C}"/>
              </a:ext>
            </a:extLst>
          </p:cNvPr>
          <p:cNvSpPr/>
          <p:nvPr/>
        </p:nvSpPr>
        <p:spPr>
          <a:xfrm>
            <a:off x="1168865" y="4406205"/>
            <a:ext cx="8763699" cy="1477328"/>
          </a:xfrm>
          <a:prstGeom prst="rect">
            <a:avLst/>
          </a:prstGeom>
        </p:spPr>
        <p:txBody>
          <a:bodyPr wrap="square">
            <a:spAutoFit/>
          </a:bodyPr>
          <a:lstStyle/>
          <a:p>
            <a:r>
              <a:rPr lang="en-GB" dirty="0" err="1">
                <a:solidFill>
                  <a:srgbClr val="0070C0"/>
                </a:solidFill>
                <a:latin typeface="Cascadia Mono" panose="020B0609020000020004" pitchFamily="49" charset="0"/>
              </a:rPr>
              <a:t>const</a:t>
            </a:r>
            <a:r>
              <a:rPr lang="en-GB" dirty="0">
                <a:solidFill>
                  <a:srgbClr val="000000"/>
                </a:solidFill>
                <a:latin typeface="Cascadia Mono" panose="020B0609020000020004" pitchFamily="49" charset="0"/>
              </a:rPr>
              <a:t> connection = </a:t>
            </a:r>
            <a:r>
              <a:rPr lang="en-GB" dirty="0">
                <a:solidFill>
                  <a:srgbClr val="0070C0"/>
                </a:solidFill>
                <a:latin typeface="Cascadia Mono" panose="020B0609020000020004" pitchFamily="49" charset="0"/>
              </a:rPr>
              <a:t>new</a:t>
            </a:r>
            <a:r>
              <a:rPr lang="en-GB" dirty="0">
                <a:solidFill>
                  <a:srgbClr val="000000"/>
                </a:solidFill>
                <a:latin typeface="Cascadia Mono" panose="020B0609020000020004" pitchFamily="49" charset="0"/>
              </a:rPr>
              <a:t> </a:t>
            </a:r>
            <a:r>
              <a:rPr lang="en-GB" dirty="0" err="1">
                <a:solidFill>
                  <a:srgbClr val="000000"/>
                </a:solidFill>
                <a:latin typeface="Cascadia Mono" panose="020B0609020000020004" pitchFamily="49" charset="0"/>
              </a:rPr>
              <a:t>RTCPeerConnection</a:t>
            </a:r>
            <a:r>
              <a:rPr lang="en-GB" dirty="0">
                <a:solidFill>
                  <a:srgbClr val="000000"/>
                </a:solidFill>
                <a:latin typeface="Cascadia Mono" panose="020B0609020000020004" pitchFamily="49" charset="0"/>
              </a:rPr>
              <a:t>({</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iceServers</a:t>
            </a:r>
            <a:r>
              <a:rPr lang="en-GB" dirty="0">
                <a:solidFill>
                  <a:schemeClr val="accent2"/>
                </a:solidFill>
                <a:latin typeface="Cascadia Mono" panose="020B0609020000020004" pitchFamily="49" charset="0"/>
              </a:rPr>
              <a:t>'</a:t>
            </a:r>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urls</a:t>
            </a:r>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'stun:stun.l.google.com:19302'</a:t>
            </a:r>
          </a:p>
          <a:p>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a:t>
            </a:r>
            <a:endParaRPr lang="en-GB" dirty="0"/>
          </a:p>
        </p:txBody>
      </p:sp>
    </p:spTree>
    <p:extLst>
      <p:ext uri="{BB962C8B-B14F-4D97-AF65-F5344CB8AC3E}">
        <p14:creationId xmlns:p14="http://schemas.microsoft.com/office/powerpoint/2010/main" val="3504529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All </a:t>
            </a:r>
            <a:r>
              <a:rPr lang="pl-PL" dirty="0" err="1"/>
              <a:t>signalling</a:t>
            </a:r>
            <a:r>
              <a:rPr lang="pl-PL" dirty="0"/>
              <a:t> </a:t>
            </a:r>
            <a:r>
              <a:rPr lang="en-GB" dirty="0"/>
              <a:t>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6" name="Obraz 5">
            <a:extLst>
              <a:ext uri="{FF2B5EF4-FFF2-40B4-BE49-F238E27FC236}">
                <a16:creationId xmlns:a16="http://schemas.microsoft.com/office/drawing/2014/main" id="{BCC6C7C0-7FC4-4239-BDE5-FAF33D1F5DAA}"/>
              </a:ext>
            </a:extLst>
          </p:cNvPr>
          <p:cNvPicPr>
            <a:picLocks noChangeAspect="1"/>
          </p:cNvPicPr>
          <p:nvPr/>
        </p:nvPicPr>
        <p:blipFill>
          <a:blip r:embed="rId2"/>
          <a:stretch>
            <a:fillRect/>
          </a:stretch>
        </p:blipFill>
        <p:spPr>
          <a:xfrm>
            <a:off x="308886" y="0"/>
            <a:ext cx="11574227" cy="6858000"/>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0" y="-1107346"/>
            <a:ext cx="14368043" cy="7466201"/>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a:t>
            </a:r>
            <a:r>
              <a:rPr lang="en-GB" dirty="0">
                <a:solidFill>
                  <a:schemeClr val="accent1"/>
                </a:solidFill>
              </a:rPr>
              <a:t>balancer</a:t>
            </a:r>
            <a:r>
              <a:rPr lang="en-GB" dirty="0"/>
              <a:t>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Disclaimer</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marL="0" indent="0" algn="just">
              <a:buNone/>
            </a:pPr>
            <a:r>
              <a:rPr lang="en-GB" dirty="0"/>
              <a:t>The things we'll talk about today have a </a:t>
            </a:r>
            <a:r>
              <a:rPr lang="pl-PL" dirty="0"/>
              <a:t>lot in </a:t>
            </a:r>
            <a:r>
              <a:rPr lang="pl-PL" dirty="0" err="1"/>
              <a:t>common</a:t>
            </a:r>
            <a:r>
              <a:rPr lang="pl-PL" dirty="0"/>
              <a:t> with:</a:t>
            </a:r>
          </a:p>
          <a:p>
            <a:pPr algn="just">
              <a:buFont typeface="Wingdings" panose="05000000000000000000" pitchFamily="2" charset="2"/>
              <a:buChar char="ü"/>
            </a:pPr>
            <a:r>
              <a:rPr lang="pl-PL" dirty="0"/>
              <a:t>VoIP</a:t>
            </a:r>
          </a:p>
          <a:p>
            <a:pPr algn="just">
              <a:buFont typeface="Wingdings" panose="05000000000000000000" pitchFamily="2" charset="2"/>
              <a:buChar char="ü"/>
            </a:pPr>
            <a:r>
              <a:rPr lang="en-GB" dirty="0"/>
              <a:t>online chats</a:t>
            </a:r>
            <a:endParaRPr lang="pl-PL" dirty="0"/>
          </a:p>
          <a:p>
            <a:pPr algn="just">
              <a:buFont typeface="Wingdings" panose="05000000000000000000" pitchFamily="2" charset="2"/>
              <a:buChar char="ü"/>
            </a:pPr>
            <a:r>
              <a:rPr lang="en-GB" dirty="0"/>
              <a:t>multiplayer games</a:t>
            </a:r>
            <a:r>
              <a:rPr lang="pl-PL" dirty="0"/>
              <a:t>, </a:t>
            </a:r>
            <a:r>
              <a:rPr lang="pl-PL" dirty="0" err="1"/>
              <a:t>like</a:t>
            </a:r>
            <a:r>
              <a:rPr lang="pl-PL" dirty="0"/>
              <a:t> FIFA online </a:t>
            </a:r>
            <a:r>
              <a:rPr lang="pl-PL" dirty="0" err="1"/>
              <a:t>match</a:t>
            </a:r>
            <a:r>
              <a:rPr lang="pl-PL" dirty="0"/>
              <a:t> </a:t>
            </a:r>
            <a:r>
              <a:rPr lang="pl-PL" dirty="0" err="1"/>
              <a:t>making</a:t>
            </a:r>
            <a:endParaRPr lang="pl-PL" dirty="0"/>
          </a:p>
          <a:p>
            <a:pPr algn="just">
              <a:buFont typeface="Wingdings" panose="05000000000000000000" pitchFamily="2" charset="2"/>
              <a:buChar char="ü"/>
            </a:pPr>
            <a:r>
              <a:rPr lang="en-GB" dirty="0"/>
              <a:t>streaming</a:t>
            </a:r>
            <a:r>
              <a:rPr lang="pl-PL" dirty="0"/>
              <a:t>, </a:t>
            </a:r>
            <a:r>
              <a:rPr lang="pl-PL" dirty="0" err="1"/>
              <a:t>like</a:t>
            </a:r>
            <a:r>
              <a:rPr lang="pl-PL" dirty="0"/>
              <a:t> </a:t>
            </a:r>
            <a:r>
              <a:rPr lang="pl-PL" dirty="0" err="1"/>
              <a:t>XBox</a:t>
            </a:r>
            <a:r>
              <a:rPr lang="pl-PL" dirty="0"/>
              <a:t> </a:t>
            </a:r>
            <a:r>
              <a:rPr lang="pl-PL" dirty="0" err="1"/>
              <a:t>Cloud</a:t>
            </a:r>
            <a:endParaRPr lang="pl-PL" dirty="0"/>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029617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confirmed</a:t>
            </a:r>
            <a:r>
              <a:rPr lang="pl-PL" dirty="0"/>
              <a:t> </a:t>
            </a:r>
            <a:r>
              <a:rPr lang="pl-PL" dirty="0" err="1"/>
              <a:t>that</a:t>
            </a:r>
            <a:r>
              <a:rPr lang="pl-PL" dirty="0"/>
              <a:t> </a:t>
            </a:r>
            <a:r>
              <a:rPr lang="pl-PL" dirty="0">
                <a:solidFill>
                  <a:schemeClr val="accent1"/>
                </a:solidFill>
              </a:rPr>
              <a:t>ICE,</a:t>
            </a:r>
            <a:r>
              <a:rPr lang="pl-PL" dirty="0"/>
              <a:t>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b="1" dirty="0" err="1"/>
              <a:t>WebTorrent</a:t>
            </a:r>
            <a:r>
              <a:rPr lang="en-GB" dirty="0"/>
              <a:t> </a:t>
            </a:r>
            <a:r>
              <a:rPr lang="pl-PL" dirty="0" err="1"/>
              <a:t>client</a:t>
            </a:r>
            <a:r>
              <a:rPr lang="pl-PL" dirty="0"/>
              <a:t> </a:t>
            </a:r>
            <a:r>
              <a:rPr lang="en-GB" dirty="0"/>
              <a:t>uses WebRTC as a transport later to send &amp; receive files with P2P</a:t>
            </a:r>
          </a:p>
          <a:p>
            <a:pPr algn="just">
              <a:buFont typeface="Wingdings" panose="05000000000000000000" pitchFamily="2" charset="2"/>
              <a:buChar char="v"/>
            </a:pPr>
            <a:r>
              <a:rPr lang="pl-PL" dirty="0"/>
              <a:t>The</a:t>
            </a:r>
            <a:r>
              <a:rPr lang="pl-PL" b="1" dirty="0"/>
              <a:t> Peer5</a:t>
            </a:r>
            <a:r>
              <a:rPr lang="pl-PL" dirty="0"/>
              <a:t> CDN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CDN.</a:t>
            </a:r>
          </a:p>
          <a:p>
            <a:pPr algn="just">
              <a:buFont typeface="Wingdings" panose="05000000000000000000" pitchFamily="2" charset="2"/>
              <a:buChar char="v"/>
            </a:pPr>
            <a:r>
              <a:rPr lang="en-GB" dirty="0"/>
              <a:t>Neither version of Internet Explorer supports WebRTC. </a:t>
            </a:r>
            <a:endParaRPr lang="pl-PL" dirty="0"/>
          </a:p>
          <a:p>
            <a:pPr marL="0" indent="0" algn="just">
              <a:buNone/>
            </a:pP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6" name="Obraz 5">
            <a:extLst>
              <a:ext uri="{FF2B5EF4-FFF2-40B4-BE49-F238E27FC236}">
                <a16:creationId xmlns:a16="http://schemas.microsoft.com/office/drawing/2014/main" id="{821A209F-5F2B-4E3E-8E66-9665C309439E}"/>
              </a:ext>
            </a:extLst>
          </p:cNvPr>
          <p:cNvPicPr>
            <a:picLocks noChangeAspect="1"/>
          </p:cNvPicPr>
          <p:nvPr/>
        </p:nvPicPr>
        <p:blipFill>
          <a:blip r:embed="rId2"/>
          <a:stretch>
            <a:fillRect/>
          </a:stretch>
        </p:blipFill>
        <p:spPr>
          <a:xfrm>
            <a:off x="520050" y="3748015"/>
            <a:ext cx="4514850" cy="2343150"/>
          </a:xfrm>
          <a:prstGeom prst="rect">
            <a:avLst/>
          </a:prstGeom>
        </p:spPr>
      </p:pic>
      <p:pic>
        <p:nvPicPr>
          <p:cNvPr id="8" name="Obraz 7">
            <a:extLst>
              <a:ext uri="{FF2B5EF4-FFF2-40B4-BE49-F238E27FC236}">
                <a16:creationId xmlns:a16="http://schemas.microsoft.com/office/drawing/2014/main" id="{A716761A-E040-4DDB-AE82-ECCD0A7D6FA6}"/>
              </a:ext>
            </a:extLst>
          </p:cNvPr>
          <p:cNvPicPr>
            <a:picLocks noChangeAspect="1"/>
          </p:cNvPicPr>
          <p:nvPr/>
        </p:nvPicPr>
        <p:blipFill>
          <a:blip r:embed="rId3"/>
          <a:stretch>
            <a:fillRect/>
          </a:stretch>
        </p:blipFill>
        <p:spPr>
          <a:xfrm>
            <a:off x="5328677" y="3691678"/>
            <a:ext cx="2850247" cy="2343151"/>
          </a:xfrm>
          <a:prstGeom prst="rect">
            <a:avLst/>
          </a:prstGeom>
        </p:spPr>
      </p:pic>
      <p:pic>
        <p:nvPicPr>
          <p:cNvPr id="10" name="Obraz 9">
            <a:extLst>
              <a:ext uri="{FF2B5EF4-FFF2-40B4-BE49-F238E27FC236}">
                <a16:creationId xmlns:a16="http://schemas.microsoft.com/office/drawing/2014/main" id="{D2B0E40F-182C-471F-B3F5-5B389100F15A}"/>
              </a:ext>
            </a:extLst>
          </p:cNvPr>
          <p:cNvPicPr>
            <a:picLocks noChangeAspect="1"/>
          </p:cNvPicPr>
          <p:nvPr/>
        </p:nvPicPr>
        <p:blipFill rotWithShape="1">
          <a:blip r:embed="rId4"/>
          <a:srcRect l="23331" t="5486" r="19556" b="2387"/>
          <a:stretch/>
        </p:blipFill>
        <p:spPr>
          <a:xfrm>
            <a:off x="9294981" y="4029457"/>
            <a:ext cx="1860698" cy="1999063"/>
          </a:xfrm>
          <a:prstGeom prst="rect">
            <a:avLst/>
          </a:prstGeom>
        </p:spPr>
      </p:pic>
    </p:spTree>
    <p:extLst>
      <p:ext uri="{BB962C8B-B14F-4D97-AF65-F5344CB8AC3E}">
        <p14:creationId xmlns:p14="http://schemas.microsoft.com/office/powerpoint/2010/main" val="2743127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r>
              <a:rPr lang="pl-PL" dirty="0">
                <a:solidFill>
                  <a:schemeClr val="tx1"/>
                </a:solidFill>
              </a:rPr>
              <a:t>Team and </a:t>
            </a:r>
            <a:r>
              <a:rPr lang="pl-PL" dirty="0" err="1">
                <a:solidFill>
                  <a:schemeClr val="tx1"/>
                </a:solidFill>
              </a:rPr>
              <a:t>its</a:t>
            </a:r>
            <a:r>
              <a:rPr lang="pl-PL" dirty="0">
                <a:solidFill>
                  <a:schemeClr val="tx1"/>
                </a:solidFill>
              </a:rPr>
              <a:t> </a:t>
            </a:r>
            <a:r>
              <a:rPr lang="pl-PL" dirty="0" err="1">
                <a:solidFill>
                  <a:schemeClr val="tx1"/>
                </a:solidFill>
              </a:rPr>
              <a:t>technology</a:t>
            </a:r>
            <a:r>
              <a:rPr lang="pl-PL" dirty="0">
                <a:solidFill>
                  <a:schemeClr val="tx1"/>
                </a:solidFill>
              </a:rPr>
              <a:t> </a:t>
            </a:r>
            <a:r>
              <a:rPr lang="pl-PL" dirty="0" err="1">
                <a:solidFill>
                  <a:schemeClr val="tx1"/>
                </a:solidFill>
              </a:rPr>
              <a:t>were</a:t>
            </a:r>
            <a:r>
              <a:rPr lang="pl-PL" dirty="0">
                <a:solidFill>
                  <a:schemeClr val="tx1"/>
                </a:solidFill>
              </a:rPr>
              <a:t> </a:t>
            </a:r>
            <a:r>
              <a:rPr lang="pl-PL" dirty="0" err="1">
                <a:solidFill>
                  <a:schemeClr val="tx1"/>
                </a:solidFill>
              </a:rPr>
              <a:t>assigned</a:t>
            </a:r>
            <a:r>
              <a:rPr lang="pl-PL" dirty="0">
                <a:solidFill>
                  <a:schemeClr val="tx1"/>
                </a:solidFill>
              </a:rPr>
              <a:t> to </a:t>
            </a:r>
            <a:r>
              <a:rPr lang="en-GB" dirty="0">
                <a:solidFill>
                  <a:schemeClr val="tx1"/>
                </a:solidFill>
              </a:rPr>
              <a:t>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a:t>
            </a:r>
            <a:r>
              <a:rPr lang="pl-PL" dirty="0">
                <a:solidFill>
                  <a:schemeClr val="tx1"/>
                </a:solidFill>
              </a:rPr>
              <a:t>1</a:t>
            </a:r>
            <a:r>
              <a:rPr lang="en-GB" dirty="0">
                <a:solidFill>
                  <a:schemeClr val="tx1"/>
                </a:solidFill>
              </a:rPr>
              <a:t>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1828</TotalTime>
  <Words>4048</Words>
  <Application>Microsoft Office PowerPoint</Application>
  <PresentationFormat>Panoramiczny</PresentationFormat>
  <Paragraphs>316</Paragraphs>
  <Slides>42</Slides>
  <Notes>1</Notes>
  <HiddenSlides>0</HiddenSlides>
  <MMClips>0</MMClips>
  <ScaleCrop>false</ScaleCrop>
  <HeadingPairs>
    <vt:vector size="6" baseType="variant">
      <vt:variant>
        <vt:lpstr>Używane czcionki</vt:lpstr>
      </vt:variant>
      <vt:variant>
        <vt:i4>6</vt:i4>
      </vt:variant>
      <vt:variant>
        <vt:lpstr>Motyw</vt:lpstr>
      </vt:variant>
      <vt:variant>
        <vt:i4>1</vt:i4>
      </vt:variant>
      <vt:variant>
        <vt:lpstr>Tytuły slajdów</vt:lpstr>
      </vt:variant>
      <vt:variant>
        <vt:i4>42</vt:i4>
      </vt:variant>
    </vt:vector>
  </HeadingPairs>
  <TitlesOfParts>
    <vt:vector size="49" baseType="lpstr">
      <vt:lpstr>Arial</vt:lpstr>
      <vt:lpstr>Calibri</vt:lpstr>
      <vt:lpstr>Calibri Light</vt:lpstr>
      <vt:lpstr>Cascadia Mono</vt:lpstr>
      <vt:lpstr>Times New Roman</vt:lpstr>
      <vt:lpstr>Wingdings</vt:lpstr>
      <vt:lpstr>Retrospekcja</vt:lpstr>
      <vt:lpstr>Prezentacja programu PowerPoint</vt:lpstr>
      <vt:lpstr>About me</vt:lpstr>
      <vt:lpstr>Agenda</vt:lpstr>
      <vt:lpstr>Disclaimer </vt:lpstr>
      <vt:lpstr>WebRTC </vt:lpstr>
      <vt:lpstr>WebRTC history </vt:lpstr>
      <vt:lpstr>API</vt:lpstr>
      <vt:lpstr>Signalling</vt:lpstr>
      <vt:lpstr>The message format - SDP</vt:lpstr>
      <vt:lpstr>SDP</vt:lpstr>
      <vt:lpstr>SDP - sample</vt:lpstr>
      <vt:lpstr>SDP</vt:lpstr>
      <vt:lpstr>SDP – media descriptors</vt:lpstr>
      <vt:lpstr>SDP – almost full picture</vt:lpstr>
      <vt:lpstr>SDP – other keys</vt:lpstr>
      <vt:lpstr>P2P</vt:lpstr>
      <vt:lpstr>P2P – how it works?</vt:lpstr>
      <vt:lpstr>P2P – challanges</vt:lpstr>
      <vt:lpstr>P2P – different networks</vt:lpstr>
      <vt:lpstr>NAT for the rescue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193</cp:revision>
  <dcterms:created xsi:type="dcterms:W3CDTF">2022-11-01T11:43:18Z</dcterms:created>
  <dcterms:modified xsi:type="dcterms:W3CDTF">2022-11-08T10:06:19Z</dcterms:modified>
</cp:coreProperties>
</file>

<file path=docProps/thumbnail.jpeg>
</file>